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84" r:id="rId2"/>
    <p:sldId id="293" r:id="rId3"/>
    <p:sldId id="294" r:id="rId4"/>
    <p:sldId id="306" r:id="rId5"/>
    <p:sldId id="295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296" r:id="rId14"/>
    <p:sldId id="297" r:id="rId15"/>
    <p:sldId id="314" r:id="rId16"/>
    <p:sldId id="315" r:id="rId17"/>
    <p:sldId id="316" r:id="rId18"/>
    <p:sldId id="317" r:id="rId19"/>
    <p:sldId id="318" r:id="rId20"/>
    <p:sldId id="319" r:id="rId21"/>
    <p:sldId id="320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B"/>
    <a:srgbClr val="002855"/>
    <a:srgbClr val="0066A1"/>
    <a:srgbClr val="CC0033"/>
    <a:srgbClr val="E37222"/>
    <a:srgbClr val="FDC82F"/>
    <a:srgbClr val="69BE28"/>
    <a:srgbClr val="008542"/>
    <a:srgbClr val="6B1F73"/>
    <a:srgbClr val="00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11"/>
    <p:restoredTop sz="95918"/>
  </p:normalViewPr>
  <p:slideViewPr>
    <p:cSldViewPr snapToGrid="0" snapToObjects="1">
      <p:cViewPr varScale="1">
        <p:scale>
          <a:sx n="143" d="100"/>
          <a:sy n="143" d="100"/>
        </p:scale>
        <p:origin x="13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png"/><Relationship Id="rId9" Type="http://schemas.openxmlformats.org/officeDocument/2006/relationships/image" Target="../media/image10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4.png"/><Relationship Id="rId9" Type="http://schemas.openxmlformats.org/officeDocument/2006/relationships/image" Target="../media/image15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A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F51B27-D6FD-578D-E914-AB069920A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-8147"/>
            <a:ext cx="9162286" cy="5143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7C324-6D31-5BDF-AA8A-AF17193D94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A picture containing art, majorelle blue&#10;&#10;Description automatically generated">
            <a:extLst>
              <a:ext uri="{FF2B5EF4-FFF2-40B4-BE49-F238E27FC236}">
                <a16:creationId xmlns:a16="http://schemas.microsoft.com/office/drawing/2014/main" id="{B1B8847A-AC7A-DD9F-DBDE-21B0F37365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020" y="374444"/>
            <a:ext cx="9162288" cy="2164536"/>
          </a:xfrm>
          <a:prstGeom prst="rect">
            <a:avLst/>
          </a:prstGeom>
        </p:spPr>
      </p:pic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60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2289" y="1247412"/>
            <a:ext cx="8658713" cy="3092113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EF7957-62A6-2F32-40BC-75E462878F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528E7C2-CE3F-EE06-4447-2CB3BC3EA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282288" y="1242334"/>
            <a:ext cx="4234053" cy="3112690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91046" y="1242334"/>
            <a:ext cx="4234053" cy="3112690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AF5401-247A-20C7-3264-A18311DFA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C384FD7-4A7D-5268-62F7-93283DA102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90591" y="1245233"/>
            <a:ext cx="4250410" cy="3094292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1245232"/>
            <a:ext cx="4227717" cy="3094119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6AD83B-8216-5397-EEB8-FF133C3E7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A02FAF8-5E04-CFFE-9019-473F325D7C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8237" y="2875597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52764" cy="3109792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88237" y="1245231"/>
            <a:ext cx="4252764" cy="1479427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792650-E2E9-3B3D-B60F-CA3A69788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7B7DA4B-4D12-6662-3315-7423CCA690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85745" y="2269344"/>
            <a:ext cx="4255255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45232"/>
            <a:ext cx="4235466" cy="3109792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5745" y="1245232"/>
            <a:ext cx="4255255" cy="901283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1B004A-409A-77D5-A3C7-281C87808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1E50B4-EB39-89B0-9C6E-A2B502C12D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85920" y="1245687"/>
            <a:ext cx="4231835" cy="3109338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87855" y="2269504"/>
            <a:ext cx="4253146" cy="2085521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87855" y="1252982"/>
            <a:ext cx="4253146" cy="885784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F6E064-8914-FCD2-7B22-B9DD9D169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F514186-64D2-D79F-5790-B5B2D99DEC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E3151-C814-8D51-B7C9-E0368224CE31}"/>
              </a:ext>
            </a:extLst>
          </p:cNvPr>
          <p:cNvSpPr txBox="1"/>
          <p:nvPr userDrawn="1"/>
        </p:nvSpPr>
        <p:spPr>
          <a:xfrm>
            <a:off x="7361695" y="1782305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7473" y="292143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210280" cy="1439405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707473" y="1269541"/>
            <a:ext cx="4210281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82290" y="2921431"/>
            <a:ext cx="4210280" cy="142206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B2AA21-5DC4-EF2E-F110-447171121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3B2B563-ED51-2E79-84DE-879842AE1C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1" y="1252981"/>
            <a:ext cx="3019523" cy="3102042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443216" y="1252980"/>
            <a:ext cx="5497785" cy="3102043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A304CB7-3AA2-3202-B580-2B5C69FB9F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7C2D4C-BD60-59E9-69C3-E21B44818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705535" y="1245231"/>
            <a:ext cx="4235466" cy="3109791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91612"/>
            <a:ext cx="4235466" cy="763411"/>
          </a:xfrm>
        </p:spPr>
        <p:txBody>
          <a:bodyPr lIns="0"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282290" y="1245232"/>
            <a:ext cx="4235466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2468D8-7183-0FC6-538D-BB28C6C21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D22E6AC-1D68-1A62-895E-D1CC0C4F3D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E4219F-8A77-4012-6E77-CCFCA3695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E34E679-CD0B-16C4-E8EE-14DDEBE54E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B60127-67C7-F66A-23F8-A934B721F883}"/>
              </a:ext>
            </a:extLst>
          </p:cNvPr>
          <p:cNvSpPr txBox="1"/>
          <p:nvPr userDrawn="1"/>
        </p:nvSpPr>
        <p:spPr>
          <a:xfrm>
            <a:off x="1066800" y="431800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B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40C9A8-200B-6071-55EE-30A5E4AA8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8147"/>
            <a:ext cx="9158945" cy="5143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16E6C-2274-86AE-A400-AB3F2796DE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13" name="Picture Placeholder 10" descr="A person and person standing in a server room&#10;&#10;Description automatically generated">
            <a:extLst>
              <a:ext uri="{FF2B5EF4-FFF2-40B4-BE49-F238E27FC236}">
                <a16:creationId xmlns:a16="http://schemas.microsoft.com/office/drawing/2014/main" id="{E2CDE891-37C3-7DA8-CE02-376B7C6F19F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914" b="1914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14" name="Picture Placeholder 12" descr="A person and person standing next to a machine&#10;&#10;Description automatically generated">
            <a:extLst>
              <a:ext uri="{FF2B5EF4-FFF2-40B4-BE49-F238E27FC236}">
                <a16:creationId xmlns:a16="http://schemas.microsoft.com/office/drawing/2014/main" id="{AC3379AB-8D10-2BB7-CAB0-CA8421C074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681" r="268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15" name="Picture Placeholder 16" descr="A person in a wheelchair working on a computer&#10;&#10;Description automatically generated">
            <a:extLst>
              <a:ext uri="{FF2B5EF4-FFF2-40B4-BE49-F238E27FC236}">
                <a16:creationId xmlns:a16="http://schemas.microsoft.com/office/drawing/2014/main" id="{4AB2EF3D-2061-6AB8-2AED-E8950E43FC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401" r="1401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16" name="Picture Placeholder 18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9C157887-8158-B68B-D968-EFE81041397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1294" r="1294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17" name="Picture Placeholder 20" descr="A person looking at a screen&#10;&#10;Description automatically generated">
            <a:extLst>
              <a:ext uri="{FF2B5EF4-FFF2-40B4-BE49-F238E27FC236}">
                <a16:creationId xmlns:a16="http://schemas.microsoft.com/office/drawing/2014/main" id="{690CAAAA-DAF1-CE15-5209-33321374416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8189" r="8189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98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89" y="2128100"/>
            <a:ext cx="8658711" cy="1604915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53847"/>
            <a:ext cx="8658711" cy="758882"/>
          </a:xfrm>
        </p:spPr>
        <p:txBody>
          <a:bodyPr lIns="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82289" y="3810504"/>
            <a:ext cx="8658711" cy="544519"/>
          </a:xfrm>
        </p:spPr>
        <p:txBody>
          <a:bodyPr lIns="0">
            <a:normAutofit/>
          </a:bodyPr>
          <a:lstStyle>
            <a:lvl1pPr marL="0" indent="0">
              <a:buNone/>
              <a:defRPr sz="1500" b="1" i="1">
                <a:solidFill>
                  <a:srgbClr val="00629B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03909E-FD8C-20E1-141E-744AE8D3F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noProof="0" dirty="0"/>
              <a:t>Topic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8408872-713C-D7D4-6C0F-6707249D20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3138935"/>
            <a:ext cx="4289710" cy="1208828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89" y="1245232"/>
            <a:ext cx="8658711" cy="1457025"/>
          </a:xfrm>
        </p:spPr>
        <p:txBody>
          <a:bodyPr lIns="0"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722970" y="3138934"/>
            <a:ext cx="421803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101C7A-858B-1E2B-83E0-2582C7214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388630-5250-47EC-8C4D-75D3558871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82290" y="1252981"/>
            <a:ext cx="4970872" cy="2165833"/>
          </a:xfrm>
        </p:spPr>
        <p:txBody>
          <a:bodyPr/>
          <a:lstStyle>
            <a:lvl1pPr>
              <a:buClr>
                <a:srgbClr val="00629B"/>
              </a:buClr>
              <a:defRPr/>
            </a:lvl1pPr>
            <a:lvl2pPr>
              <a:buClr>
                <a:srgbClr val="00629B"/>
              </a:buClr>
              <a:defRPr/>
            </a:lvl2pPr>
            <a:lvl3pPr>
              <a:buClr>
                <a:srgbClr val="00629B"/>
              </a:buClr>
              <a:defRPr/>
            </a:lvl3pPr>
            <a:lvl4pPr>
              <a:buClr>
                <a:srgbClr val="00629B"/>
              </a:buClr>
              <a:defRPr/>
            </a:lvl4pPr>
            <a:lvl5pPr>
              <a:buClr>
                <a:srgbClr val="00629B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2290" y="3535051"/>
            <a:ext cx="4970872" cy="819973"/>
          </a:xfrm>
        </p:spPr>
        <p:txBody>
          <a:bodyPr lIns="0">
            <a:normAutofit/>
          </a:bodyPr>
          <a:lstStyle>
            <a:lvl1pPr marL="0" indent="0">
              <a:buNone/>
              <a:defRPr sz="1500" b="1">
                <a:solidFill>
                  <a:srgbClr val="00629B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366283" y="1252982"/>
            <a:ext cx="3574718" cy="3102042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B1788BA-926E-34CC-7A52-44AE3BA95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45650"/>
            <a:ext cx="8658712" cy="425669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91E58F-B24D-1552-AAE8-A8CA5C5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2288" y="710787"/>
            <a:ext cx="8658713" cy="329802"/>
          </a:xfrm>
        </p:spPr>
        <p:txBody>
          <a:bodyPr lIns="0"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C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20EAB0-9F05-4750-8101-7E1E3E8E24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8147"/>
            <a:ext cx="9158945" cy="5143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A0BA18-E708-72D9-D1C2-D27D846742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5" name="Picture Placeholder 10" descr="A person wearing a hard hat and holding a tablet&#10;&#10;Description automatically generated">
            <a:extLst>
              <a:ext uri="{FF2B5EF4-FFF2-40B4-BE49-F238E27FC236}">
                <a16:creationId xmlns:a16="http://schemas.microsoft.com/office/drawing/2014/main" id="{1983CD9E-58BA-8497-EABE-8AEB7632EE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852" r="1852"/>
          <a:stretch>
            <a:fillRect/>
          </a:stretch>
        </p:blipFill>
        <p:spPr>
          <a:xfrm>
            <a:off x="-551" y="506367"/>
            <a:ext cx="1828800" cy="1828800"/>
          </a:xfrm>
          <a:prstGeom prst="rect">
            <a:avLst/>
          </a:prstGeom>
        </p:spPr>
      </p:pic>
      <p:pic>
        <p:nvPicPr>
          <p:cNvPr id="6" name="Picture Placeholder 12" descr="A computer screen with numbers and lines&#10;&#10;Description automatically generated">
            <a:extLst>
              <a:ext uri="{FF2B5EF4-FFF2-40B4-BE49-F238E27FC236}">
                <a16:creationId xmlns:a16="http://schemas.microsoft.com/office/drawing/2014/main" id="{233133B5-4B0B-6DB8-7727-64E8DF6FA21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1691" b="1691"/>
          <a:stretch>
            <a:fillRect/>
          </a:stretch>
        </p:blipFill>
        <p:spPr>
          <a:xfrm>
            <a:off x="1812458" y="506367"/>
            <a:ext cx="1861485" cy="1831081"/>
          </a:xfrm>
          <a:prstGeom prst="rect">
            <a:avLst/>
          </a:prstGeom>
        </p:spPr>
      </p:pic>
      <p:pic>
        <p:nvPicPr>
          <p:cNvPr id="7" name="Picture Placeholder 14" descr="A person in a white coat working on a computer&#10;&#10;Description automatically generated">
            <a:extLst>
              <a:ext uri="{FF2B5EF4-FFF2-40B4-BE49-F238E27FC236}">
                <a16:creationId xmlns:a16="http://schemas.microsoft.com/office/drawing/2014/main" id="{C3704A6D-9A48-FAE2-A984-46EEBD38442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382" b="1382"/>
          <a:stretch>
            <a:fillRect/>
          </a:stretch>
        </p:blipFill>
        <p:spPr>
          <a:xfrm>
            <a:off x="3674266" y="506367"/>
            <a:ext cx="1817334" cy="1828800"/>
          </a:xfrm>
          <a:prstGeom prst="rect">
            <a:avLst/>
          </a:prstGeom>
        </p:spPr>
      </p:pic>
      <p:pic>
        <p:nvPicPr>
          <p:cNvPr id="9" name="Picture Placeholder 16" descr="A digital image of a person's head&#10;&#10;Description automatically generated">
            <a:extLst>
              <a:ext uri="{FF2B5EF4-FFF2-40B4-BE49-F238E27FC236}">
                <a16:creationId xmlns:a16="http://schemas.microsoft.com/office/drawing/2014/main" id="{F062005E-FA08-9FF9-21A3-3FC892EACB1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t="1803" b="1803"/>
          <a:stretch>
            <a:fillRect/>
          </a:stretch>
        </p:blipFill>
        <p:spPr>
          <a:xfrm>
            <a:off x="5493599" y="506367"/>
            <a:ext cx="1837943" cy="1828800"/>
          </a:xfrm>
          <a:prstGeom prst="rect">
            <a:avLst/>
          </a:prstGeom>
        </p:spPr>
      </p:pic>
      <p:pic>
        <p:nvPicPr>
          <p:cNvPr id="11" name="Picture Placeholder 18" descr="A person using a video call&#10;&#10;Description automatically generated">
            <a:extLst>
              <a:ext uri="{FF2B5EF4-FFF2-40B4-BE49-F238E27FC236}">
                <a16:creationId xmlns:a16="http://schemas.microsoft.com/office/drawing/2014/main" id="{D97C07C5-B1A6-B762-9791-82B23BD26EB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4356" r="4356"/>
          <a:stretch>
            <a:fillRect/>
          </a:stretch>
        </p:blipFill>
        <p:spPr>
          <a:xfrm>
            <a:off x="7322401" y="506367"/>
            <a:ext cx="18365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9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D-Photos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2B7571-5A3F-98B8-2919-54D06E3D57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-8147"/>
            <a:ext cx="9158945" cy="5143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AB87A4-5D34-DBF7-15D8-FBAE94E0D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8553009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15FADBE-3A29-1E95-9C47-935083B27C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551" y="506367"/>
            <a:ext cx="1828800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80A25B10-0BC1-34CB-1AE9-91D80CD073B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812458" y="506367"/>
            <a:ext cx="1861485" cy="1831081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87B41E3-9465-5800-4CC3-1599D54B45F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74266" y="506367"/>
            <a:ext cx="1817334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5824EB5-3550-BCA0-C7FF-9BD2CA5794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493599" y="506367"/>
            <a:ext cx="1837943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314601B-6241-4ED7-E8F6-B3CB1AF2792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22401" y="506367"/>
            <a:ext cx="1836546" cy="1828800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502921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6ACB5-A032-535C-C189-44C3740D5E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-8147"/>
            <a:ext cx="9162286" cy="5143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482E86-2029-C649-0EF8-72FF8C4C2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1D605-ADDB-54A4-FC63-4B183728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4A8526-DBEB-ABFE-0AA2-2CF6022C4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 lIns="0"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48108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A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F51B27-D6FD-578D-E914-AB069920A7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62287" cy="5143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1DC6EA-1BC4-04C3-5A19-39AF1D292A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7022971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11" name="Picture Placeholder 9" descr="A group of people wearing hard hats and jackets looking at a computer screen&#10;&#10;Description automatically generated">
            <a:extLst>
              <a:ext uri="{FF2B5EF4-FFF2-40B4-BE49-F238E27FC236}">
                <a16:creationId xmlns:a16="http://schemas.microsoft.com/office/drawing/2014/main" id="{971E8037-2F71-478A-7B70-1B9B8BCC4F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604" r="2604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17" name="Picture Placeholder 17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AE58B03D-17F4-ADE9-3B99-C65A056E853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6626" r="16626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18" name="Picture Placeholder 11" descr="A doctor using a virtual reality device&#10;&#10;Description automatically generated">
            <a:extLst>
              <a:ext uri="{FF2B5EF4-FFF2-40B4-BE49-F238E27FC236}">
                <a16:creationId xmlns:a16="http://schemas.microsoft.com/office/drawing/2014/main" id="{53E22AF1-56BB-E6C3-64B5-7E763C07FFA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10503" r="10503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19" name="Picture Placeholder 15">
            <a:extLst>
              <a:ext uri="{FF2B5EF4-FFF2-40B4-BE49-F238E27FC236}">
                <a16:creationId xmlns:a16="http://schemas.microsoft.com/office/drawing/2014/main" id="{5E53593A-3F8C-932A-59F0-DFBE45383A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8941" r="8941"/>
          <a:stretch/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431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-Photos 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545542-F34C-4B8A-C251-D014E75FF4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52019" cy="51434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131DA0-FAC9-2833-A436-BFA92F724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90" y="2581643"/>
            <a:ext cx="7022970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pic>
        <p:nvPicPr>
          <p:cNvPr id="5" name="Picture Placeholder 9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6B0AB2CF-1496-60EB-9749-1F18FBB188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3559" r="3559"/>
          <a:stretch>
            <a:fillRect/>
          </a:stretch>
        </p:blipFill>
        <p:spPr>
          <a:xfrm>
            <a:off x="-487630" y="-275587"/>
            <a:ext cx="2633567" cy="2633016"/>
          </a:xfrm>
          <a:prstGeom prst="ellipse">
            <a:avLst/>
          </a:prstGeom>
        </p:spPr>
      </p:pic>
      <p:pic>
        <p:nvPicPr>
          <p:cNvPr id="6" name="Picture Placeholder 13" descr="A hand touching a sphere&#10;&#10;Description automatically generated">
            <a:extLst>
              <a:ext uri="{FF2B5EF4-FFF2-40B4-BE49-F238E27FC236}">
                <a16:creationId xmlns:a16="http://schemas.microsoft.com/office/drawing/2014/main" id="{61393A28-42FE-4220-C6F9-FEA637B7AA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t="319" b="319"/>
          <a:stretch>
            <a:fillRect/>
          </a:stretch>
        </p:blipFill>
        <p:spPr>
          <a:xfrm>
            <a:off x="7216988" y="432744"/>
            <a:ext cx="1313770" cy="1314045"/>
          </a:xfrm>
          <a:prstGeom prst="ellipse">
            <a:avLst/>
          </a:prstGeom>
        </p:spPr>
      </p:pic>
      <p:pic>
        <p:nvPicPr>
          <p:cNvPr id="7" name="Picture Placeholder 11" descr="A person and person wearing safety vests and helmets looking at a computer&#10;&#10;Description automatically generated">
            <a:extLst>
              <a:ext uri="{FF2B5EF4-FFF2-40B4-BE49-F238E27FC236}">
                <a16:creationId xmlns:a16="http://schemas.microsoft.com/office/drawing/2014/main" id="{F9AC9626-6C9B-4881-5579-DBB2A1D39B1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t="1020" b="1020"/>
          <a:stretch>
            <a:fillRect/>
          </a:stretch>
        </p:blipFill>
        <p:spPr>
          <a:xfrm>
            <a:off x="3465829" y="-82898"/>
            <a:ext cx="2187948" cy="2187491"/>
          </a:xfrm>
          <a:prstGeom prst="ellipse">
            <a:avLst/>
          </a:prstGeom>
        </p:spPr>
      </p:pic>
      <p:pic>
        <p:nvPicPr>
          <p:cNvPr id="9" name="Picture Placeholder 15" descr="A person wearing a white hard hat and white shirt&#10;&#10;Description automatically generated">
            <a:extLst>
              <a:ext uri="{FF2B5EF4-FFF2-40B4-BE49-F238E27FC236}">
                <a16:creationId xmlns:a16="http://schemas.microsoft.com/office/drawing/2014/main" id="{39DEC6CB-EC87-7831-0461-99EF2191532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 l="4783" r="4783"/>
          <a:stretch>
            <a:fillRect/>
          </a:stretch>
        </p:blipFill>
        <p:spPr>
          <a:xfrm>
            <a:off x="7445518" y="2009789"/>
            <a:ext cx="1888036" cy="188803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557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C-Photos Unlo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A78E2A-D661-BFA6-DB68-7536AA89AE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62287" cy="5143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C6AF0-FF34-187B-BA5E-4E9E09E80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2289" y="2581643"/>
            <a:ext cx="7022971" cy="940768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2290" y="3557482"/>
            <a:ext cx="7022970" cy="874829"/>
          </a:xfrm>
        </p:spPr>
        <p:txBody>
          <a:bodyPr lIns="0"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1B942C3-F0D0-0FE4-55A4-3280FC67B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487630" y="-275587"/>
            <a:ext cx="2633567" cy="263301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Photo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561BD8F-E829-81AE-998B-EC8728C4940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7216988" y="432744"/>
            <a:ext cx="1313770" cy="1314045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9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0E25509-AA47-5110-4AD7-580DBFBBD0B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65829" y="-82898"/>
            <a:ext cx="2187948" cy="2187491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049B42D-8691-6A46-0F68-FF26C528C56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45518" y="2009789"/>
            <a:ext cx="1888036" cy="1888036"/>
          </a:xfrm>
          <a:prstGeom prst="ellipse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 marL="123825" indent="0" algn="ctr">
              <a:buNone/>
              <a:defRPr sz="140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41535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C6F44-660A-B745-91FF-45D342C7A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8148"/>
            <a:ext cx="9162287" cy="5143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C8966-6876-32BB-6CC2-8B5303ED0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pic>
        <p:nvPicPr>
          <p:cNvPr id="20" name="Google Shape;20;p2">
            <a:extLst>
              <a:ext uri="{FF2B5EF4-FFF2-40B4-BE49-F238E27FC236}">
                <a16:creationId xmlns:a16="http://schemas.microsoft.com/office/drawing/2014/main" id="{BF545E2E-7AE8-E079-68E5-B4BBF718412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7613960" y="4131398"/>
            <a:ext cx="1221339" cy="6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29B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300B2-530C-FA4A-A0D1-243431B9E26B}"/>
              </a:ext>
            </a:extLst>
          </p:cNvPr>
          <p:cNvSpPr txBox="1"/>
          <p:nvPr userDrawn="1"/>
        </p:nvSpPr>
        <p:spPr>
          <a:xfrm>
            <a:off x="814401" y="4654044"/>
            <a:ext cx="8328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00629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ieee.org</a:t>
            </a:r>
            <a:endParaRPr lang="en-US" sz="1100" b="1" dirty="0">
              <a:solidFill>
                <a:srgbClr val="0062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15;p1">
            <a:extLst>
              <a:ext uri="{FF2B5EF4-FFF2-40B4-BE49-F238E27FC236}">
                <a16:creationId xmlns:a16="http://schemas.microsoft.com/office/drawing/2014/main" id="{52320A1D-5125-B302-1636-C48D547566D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1D605-ADDB-54A4-FC63-4B18372882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289" y="2002971"/>
            <a:ext cx="8553009" cy="106497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3300" i="0">
                <a:solidFill>
                  <a:srgbClr val="00629B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04A8526-DBEB-ABFE-0AA2-2CF6022C4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2290" y="3088182"/>
            <a:ext cx="8553008" cy="815369"/>
          </a:xfrm>
        </p:spPr>
        <p:txBody>
          <a:bodyPr lIns="0"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0516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70F23-6C4F-9DDF-447A-8A004AE24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r="26619"/>
          <a:stretch/>
        </p:blipFill>
        <p:spPr>
          <a:xfrm rot="10800000">
            <a:off x="0" y="-2"/>
            <a:ext cx="9148840" cy="532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4C326D-E901-03B5-EA3B-3BC78E5A3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/>
          <a:srcRect r="26619"/>
          <a:stretch/>
        </p:blipFill>
        <p:spPr>
          <a:xfrm>
            <a:off x="-8020" y="4616809"/>
            <a:ext cx="9162288" cy="53263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289" y="1163977"/>
            <a:ext cx="8646555" cy="3030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282290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2855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94" y="4502874"/>
            <a:ext cx="851311" cy="248583"/>
          </a:xfrm>
          <a:prstGeom prst="rect">
            <a:avLst/>
          </a:prstGeom>
        </p:spPr>
      </p:pic>
      <p:sp>
        <p:nvSpPr>
          <p:cNvPr id="9" name="Google Shape;15;p1">
            <a:extLst>
              <a:ext uri="{FF2B5EF4-FFF2-40B4-BE49-F238E27FC236}">
                <a16:creationId xmlns:a16="http://schemas.microsoft.com/office/drawing/2014/main" id="{5F028249-8526-C24F-DC97-781076A629BC}"/>
              </a:ext>
            </a:extLst>
          </p:cNvPr>
          <p:cNvSpPr txBox="1"/>
          <p:nvPr userDrawn="1"/>
        </p:nvSpPr>
        <p:spPr>
          <a:xfrm>
            <a:off x="0" y="4961588"/>
            <a:ext cx="914400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C7EAFB"/>
                </a:solidFill>
                <a:latin typeface="Calibri"/>
                <a:ea typeface="Calibri"/>
                <a:cs typeface="Calibri"/>
                <a:sym typeface="Calibri"/>
              </a:rPr>
              <a:t>The professional home for the engineering and technology community worldwide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6D7628-BB4B-9FA6-9AFA-DA6FF4866DB2}"/>
              </a:ext>
            </a:extLst>
          </p:cNvPr>
          <p:cNvSpPr txBox="1"/>
          <p:nvPr userDrawn="1"/>
        </p:nvSpPr>
        <p:spPr>
          <a:xfrm>
            <a:off x="618371" y="447332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  <p:sldLayoutId id="2147483693" r:id="rId3"/>
    <p:sldLayoutId id="2147483691" r:id="rId4"/>
    <p:sldLayoutId id="2147483694" r:id="rId5"/>
    <p:sldLayoutId id="2147483696" r:id="rId6"/>
    <p:sldLayoutId id="2147483697" r:id="rId7"/>
    <p:sldLayoutId id="2147483695" r:id="rId8"/>
    <p:sldLayoutId id="2147483698" r:id="rId9"/>
    <p:sldLayoutId id="2147483662" r:id="rId10"/>
    <p:sldLayoutId id="2147483675" r:id="rId11"/>
    <p:sldLayoutId id="2147483664" r:id="rId12"/>
    <p:sldLayoutId id="2147483674" r:id="rId13"/>
    <p:sldLayoutId id="2147483665" r:id="rId14"/>
    <p:sldLayoutId id="2147483676" r:id="rId15"/>
    <p:sldLayoutId id="2147483677" r:id="rId16"/>
    <p:sldLayoutId id="2147483678" r:id="rId17"/>
    <p:sldLayoutId id="2147483679" r:id="rId18"/>
    <p:sldLayoutId id="2147483667" r:id="rId19"/>
    <p:sldLayoutId id="2147483680" r:id="rId20"/>
    <p:sldLayoutId id="2147483682" r:id="rId21"/>
    <p:sldLayoutId id="2147483681" r:id="rId2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29B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29B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4E2D-927D-0F6F-1237-2E8405DE06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 Engineering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480EA7-0324-6CFE-DA53-39241E41C4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Existence and the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1D731-E24C-C7AC-CD86-C9EECDD285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7578A-E3E1-58C7-EABB-18EC8A1A4F96}"/>
              </a:ext>
            </a:extLst>
          </p:cNvPr>
          <p:cNvSpPr txBox="1"/>
          <p:nvPr/>
        </p:nvSpPr>
        <p:spPr>
          <a:xfrm>
            <a:off x="-703385" y="3886200"/>
            <a:ext cx="0" cy="0"/>
          </a:xfrm>
          <a:prstGeom prst="rect">
            <a:avLst/>
          </a:prstGeom>
        </p:spPr>
        <p:txBody>
          <a:bodyPr wrap="none" rtlCol="0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55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B977E-AE86-DDA5-7EC5-19C79260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D5D4C4A-CE81-F885-45DA-45B18C9708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02789" y="1335316"/>
            <a:ext cx="5082546" cy="3024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36CCE-AE5C-7CBC-3261-38F5EAC025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Plug-in hybrid vehicles (PHEV)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76225-EC52-BBD8-6CD7-9427435883E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CE9031-C4C2-3D75-347A-3C72E8C7A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21B253-15A5-3FE3-3497-003E74DFC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6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CC545-7B54-F7FC-34CC-A8613CC57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085121-F260-4E26-145C-833D76EB27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62496" y="1099351"/>
            <a:ext cx="4860389" cy="3240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C4703-321F-2E22-099D-151ADB4034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Smart grids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85BA0-3DDE-985B-B312-1DA42F9CB0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67E8B0-B920-A1AC-B0CC-F1A9F4580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F291A7-CE0C-06D6-3FAB-442EAA8869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5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A5937-B731-4E4C-31D9-317D0D20B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2DF535-CF1E-4F33-231A-C27BB7833B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37197" y="875688"/>
            <a:ext cx="4800000" cy="3600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CDCDB-1494-712B-A02A-1B912AE23A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Micro grids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61FA6-6313-901C-A428-9B8BB221930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FF7A74-3607-07AB-5EAF-30AAA8AD9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4E0E80-0DC2-2828-A3D5-B38F674DF5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4C2860-93B4-E742-E752-1A0EE31379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62115-65F2-269D-E540-478D611604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Generation</a:t>
            </a:r>
          </a:p>
          <a:p>
            <a:r>
              <a:rPr lang="en-US" dirty="0"/>
              <a:t>Transmission</a:t>
            </a:r>
          </a:p>
          <a:p>
            <a:r>
              <a:rPr lang="en-US" dirty="0"/>
              <a:t>Distribution</a:t>
            </a:r>
          </a:p>
          <a:p>
            <a:r>
              <a:rPr lang="en-US" dirty="0"/>
              <a:t>Building (design and supervision)</a:t>
            </a:r>
          </a:p>
          <a:p>
            <a:r>
              <a:rPr lang="en-US" dirty="0"/>
              <a:t>Inverters</a:t>
            </a:r>
          </a:p>
          <a:p>
            <a:r>
              <a:rPr lang="en-US" dirty="0"/>
              <a:t>Energy management</a:t>
            </a:r>
          </a:p>
          <a:p>
            <a:r>
              <a:rPr lang="en-US" dirty="0"/>
              <a:t>…..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F736EB-E24D-AEA4-B8EC-44A4B8E6EBD9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0320C-B927-1CD1-EC40-16FF9C1C58C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2BD865-FC94-452A-B98E-9AB4C870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positions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79BE3A-AFAE-E7AC-AFEC-BB55D36A27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6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80FB2F-F68B-D1D4-A4CA-A336096ACF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78688" y="1115024"/>
            <a:ext cx="5666667" cy="3240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8BA68-9474-F86A-15F0-75A4DBBC5F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var( --e-global-typography-primary-font-family )"/>
              </a:rPr>
              <a:t>ETAP</a:t>
            </a:r>
          </a:p>
          <a:p>
            <a:endParaRPr lang="en-US" b="1" i="0" dirty="0">
              <a:effectLst/>
              <a:latin typeface="var( --e-global-typography-primary-font-family )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A5FA3-2B19-08C7-D72F-EA04EC2E58E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ECFDD9-3D6A-65C0-9EA3-F568CC1C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BE9698-A38E-D5FC-4599-BE70194D64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7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D69C-617F-9929-C0B2-01581CFD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C9B30-2D55-4704-3E24-94ACF1179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 err="1">
                <a:effectLst/>
                <a:latin typeface="var( --e-global-typography-primary-font-family )"/>
              </a:rPr>
              <a:t>DigSILENT</a:t>
            </a:r>
            <a:endParaRPr lang="en-US" b="1" i="0" dirty="0">
              <a:effectLst/>
              <a:latin typeface="var( --e-global-typography-primary-font-family )"/>
            </a:endParaRPr>
          </a:p>
          <a:p>
            <a:endParaRPr lang="en-US" b="1" i="0" dirty="0">
              <a:effectLst/>
              <a:latin typeface="var( --e-global-typography-primary-font-family )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F14EB-508B-59E1-5493-5D5C2169FA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9E1B3AA-ECA6-E3CC-15C1-800BF793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33434F-4C18-72EB-9235-0488AB2216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8AB265-5B5D-B24F-F450-A90DBAE2B6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66974" y="1180128"/>
            <a:ext cx="6394736" cy="3240000"/>
          </a:xfrm>
        </p:spPr>
      </p:pic>
    </p:spTree>
    <p:extLst>
      <p:ext uri="{BB962C8B-B14F-4D97-AF65-F5344CB8AC3E}">
        <p14:creationId xmlns:p14="http://schemas.microsoft.com/office/powerpoint/2010/main" val="3264573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4AE01-AD65-02F4-355C-E05F76F83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05BB4D-95A8-109F-B5C5-EF8D61B3C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var( --e-global-typography-primary-font-family )"/>
              </a:rPr>
              <a:t>PSS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CDF03-91BD-E97C-62FC-60F789E0A3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53816B3-DC57-5FEB-E20F-0CE8234D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34CD9E-98E8-496B-DD49-77D300D3BA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200018-F152-104A-F470-7C10051725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15604" y="1115024"/>
            <a:ext cx="5810126" cy="3240000"/>
          </a:xfrm>
        </p:spPr>
      </p:pic>
    </p:spTree>
    <p:extLst>
      <p:ext uri="{BB962C8B-B14F-4D97-AF65-F5344CB8AC3E}">
        <p14:creationId xmlns:p14="http://schemas.microsoft.com/office/powerpoint/2010/main" val="2126112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FE144-FADE-CD90-CD17-46A58E38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0FA5E-BF93-E630-AA43-E86070FC00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var( --e-global-typography-primary-font-family )"/>
              </a:rPr>
              <a:t>PSCAD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F1E5D-C923-3A90-0AE1-A67773FE0A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6F0FE1-BB7C-E26A-BA2B-48AC8C6F2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E2B901-5EE1-C044-729D-5BDF14516F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8568393-DE70-7CD9-C48F-4B8918C218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90617" y="1115024"/>
            <a:ext cx="7324470" cy="3240000"/>
          </a:xfrm>
        </p:spPr>
      </p:pic>
    </p:spTree>
    <p:extLst>
      <p:ext uri="{BB962C8B-B14F-4D97-AF65-F5344CB8AC3E}">
        <p14:creationId xmlns:p14="http://schemas.microsoft.com/office/powerpoint/2010/main" val="793368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59E50-AD09-EE60-C9F0-473280057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8D775A-260A-F6E0-A690-9EE8243D83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latin typeface="var( --e-global-typography-primary-font-family )"/>
              </a:rPr>
              <a:t>MATLAB (Simulink &amp; </a:t>
            </a:r>
            <a:r>
              <a:rPr lang="en-US" b="1" dirty="0" err="1">
                <a:latin typeface="var( --e-global-typography-primary-font-family )"/>
              </a:rPr>
              <a:t>mfile</a:t>
            </a:r>
            <a:r>
              <a:rPr lang="en-US" b="1" dirty="0">
                <a:latin typeface="var( --e-global-typography-primary-font-family )"/>
              </a:rPr>
              <a:t>)</a:t>
            </a:r>
          </a:p>
          <a:p>
            <a:endParaRPr lang="en-US" b="1" i="0" dirty="0">
              <a:effectLst/>
              <a:latin typeface="var( --e-global-typography-primary-font-family )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7E964-69EA-6D67-ABB7-DC256D1EAA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930723-41CE-B83A-FCAB-95027671F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99A470-5AF7-D646-6BB6-BD4893BF74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16BCDF7-15E1-ADE1-D9EE-C788A1F6A1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87540" y="875688"/>
            <a:ext cx="5116571" cy="3960000"/>
          </a:xfrm>
        </p:spPr>
      </p:pic>
    </p:spTree>
    <p:extLst>
      <p:ext uri="{BB962C8B-B14F-4D97-AF65-F5344CB8AC3E}">
        <p14:creationId xmlns:p14="http://schemas.microsoft.com/office/powerpoint/2010/main" val="894173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8FB98-E398-5FDA-6088-CCF308107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82CFB-92DB-B1E4-23F5-3D90C82E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i="0" dirty="0" err="1">
                <a:effectLst/>
                <a:latin typeface="var( --e-global-typography-primary-font-family )"/>
              </a:rPr>
              <a:t>DIAlux</a:t>
            </a:r>
            <a:endParaRPr lang="en-US" b="1" i="0" dirty="0">
              <a:effectLst/>
              <a:latin typeface="var( --e-global-typography-primary-font-family )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C3230-2179-FECB-5F0F-DCB295AFED3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13994B5-F810-9E7A-A3E6-C46188E4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1FEC87-5270-4D56-89E5-FB21A2370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4F000E7-E2BC-1A34-2001-8D33E6617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626787" y="1192713"/>
            <a:ext cx="5400000" cy="3240000"/>
          </a:xfrm>
        </p:spPr>
      </p:pic>
    </p:spTree>
    <p:extLst>
      <p:ext uri="{BB962C8B-B14F-4D97-AF65-F5344CB8AC3E}">
        <p14:creationId xmlns:p14="http://schemas.microsoft.com/office/powerpoint/2010/main" val="2751750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86FDC-B016-6C34-6766-31AAB9BD97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AAC110-1B19-1EF0-BEEF-42DF3038A7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55D1A3-3224-1367-6A1A-59A739AA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system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E2123-6E97-1F28-8699-437002098C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49433-BE6B-948F-50A4-CFE17DE5C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9" y="791456"/>
            <a:ext cx="9045783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0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0103D-8832-5CEA-55B2-4721B4E46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60C79-D253-7118-7C74-E94BB235B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latin typeface="var( --e-global-typography-primary-font-family )"/>
              </a:rPr>
              <a:t>AutoCAD</a:t>
            </a:r>
            <a:endParaRPr lang="en-US" b="1" i="0" dirty="0">
              <a:effectLst/>
              <a:latin typeface="var( --e-global-typography-primary-font-family )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618E3-41B7-9813-62AA-11ABF2876F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1EFEE52-0667-2807-177B-6805D816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software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E10F1B-9C84-E6F7-1331-E31B5BB8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231BFC-70E8-46A0-C0DB-1BFE466DC0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08572" y="1180128"/>
            <a:ext cx="6098823" cy="3240000"/>
          </a:xfrm>
        </p:spPr>
      </p:pic>
    </p:spTree>
    <p:extLst>
      <p:ext uri="{BB962C8B-B14F-4D97-AF65-F5344CB8AC3E}">
        <p14:creationId xmlns:p14="http://schemas.microsoft.com/office/powerpoint/2010/main" val="41452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CE54E-1437-E4D1-3A27-3921AE0BA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29CE0-5C26-4A3A-A19E-AD850AF59B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32DA542-2C76-3203-D323-D0E57503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39672-E06D-61EB-D64E-880BE3C8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31" y="1125341"/>
            <a:ext cx="4082400" cy="324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6CC647-FBCE-858A-C45F-A348FD1AA920}"/>
              </a:ext>
            </a:extLst>
          </p:cNvPr>
          <p:cNvSpPr/>
          <p:nvPr/>
        </p:nvSpPr>
        <p:spPr>
          <a:xfrm>
            <a:off x="1915568" y="4111463"/>
            <a:ext cx="4505255" cy="5425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4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28017A-816B-075C-D4A6-D277DC8BC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r>
              <a:rPr lang="en-US" dirty="0"/>
              <a:t>Power electronics</a:t>
            </a:r>
          </a:p>
          <a:p>
            <a:r>
              <a:rPr lang="en-US" dirty="0"/>
              <a:t>Electrical machines</a:t>
            </a:r>
          </a:p>
          <a:p>
            <a:r>
              <a:rPr lang="en-US" dirty="0"/>
              <a:t>Energy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D3E24-CB55-C709-6852-D16998322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C3BB-6E78-1D97-A4E4-600F8AD63F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72D332-7AFA-3A1A-D5C8-2E02531B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B391B-F326-E6CE-2DBC-C5BCC990F7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3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8F354-903C-A34B-8DEB-9A5AB9BB8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B0DFFB-0E89-0AAC-1E85-59D198B62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Power system planning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90694-FA6B-2318-1BC3-FAC1AC6E5A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62A50-52E9-3422-14A6-DEB108AAA2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3DA3E9-4DBC-35D7-4323-9456EF4F2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77EAC7-2224-730F-D997-9F3F5EB3B1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F0428-079D-EA4B-581C-38B6542A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341" y="524361"/>
            <a:ext cx="349074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1A42F5-0853-841E-EA67-80C4E71C29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55206" y="1080057"/>
            <a:ext cx="5760000" cy="3240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75302-B278-5EF2-7D04-FC10161B9E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Power system operation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CDA77-2225-2198-D5B5-F6F24A329D1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F7AACF-7B13-EDA2-E212-8BE3DDFA2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64F029-C962-F4B1-C037-E3D0527D5D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726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CE977-2A81-719F-EFBD-ABB47D9A1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52735-E3AB-AEE0-8484-E6F8528145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Power system protection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7D1ED-C548-F503-6DD6-0A1E9C11C78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74B54D-53C1-634D-E4D5-178E7B987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F5AE6A-B970-60BF-F359-8B056A74EA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C21E2C-DC2A-6F56-DE42-42B05FAB1D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3521" y="1739258"/>
            <a:ext cx="8816957" cy="2448000"/>
          </a:xfrm>
        </p:spPr>
      </p:pic>
    </p:spTree>
    <p:extLst>
      <p:ext uri="{BB962C8B-B14F-4D97-AF65-F5344CB8AC3E}">
        <p14:creationId xmlns:p14="http://schemas.microsoft.com/office/powerpoint/2010/main" val="1195734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C2862-AC23-2994-CAE2-60EA56FA5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ABBE5E-7978-0F1B-EC51-FE9B05280C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14706" y="867317"/>
            <a:ext cx="4431607" cy="3960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52B18-E420-80F8-A2B1-61D258679A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Power system dynamics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764C5-3E7E-7019-48A1-6EE0B11050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B06B60-92F5-CDD1-7A76-BCDA57AE1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352D18-5AAD-1ADA-94D3-0846A199CA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70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214A8-CEC5-3B3A-9C26-8104AEDC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51D03AB-1D34-862F-91C5-01893EC54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59902" y="867317"/>
            <a:ext cx="5510925" cy="3456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F641D-8BF4-FC81-0864-7D87B068D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Active / Reactive power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3AAB8-656B-793F-8592-6D43FD8DD64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84AA272-AA8F-E838-F92F-3EA54D01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5B97E6-94C0-8FB4-568A-B463B8FCC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5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A5617-A336-32FB-7181-5D9B2E783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299A993-A83D-567F-F9B2-A87A46D02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96147" y="1245232"/>
            <a:ext cx="5573650" cy="3384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93980-50D1-9D14-6277-00EFB89FC2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Renewable energy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E8901-3120-053A-FA8E-314E29C997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209D353-1A69-88F3-B7B0-177B0108B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Branches of power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2699B2-ACB4-F466-072A-89B81348E1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Power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1142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</TotalTime>
  <Words>165</Words>
  <Application>Microsoft Office PowerPoint</Application>
  <PresentationFormat>On-screen Show (16:9)</PresentationFormat>
  <Paragraphs>78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Courier New</vt:lpstr>
      <vt:lpstr>LucidaGrande</vt:lpstr>
      <vt:lpstr>var( --e-global-typography-primary-font-family )</vt:lpstr>
      <vt:lpstr>Wingdings</vt:lpstr>
      <vt:lpstr>Theme 1</vt:lpstr>
      <vt:lpstr>Power Engineering</vt:lpstr>
      <vt:lpstr>Power system structure</vt:lpstr>
      <vt:lpstr>Branches of power engineering</vt:lpstr>
      <vt:lpstr>Branches of power engineering</vt:lpstr>
      <vt:lpstr>Branches of power engineering</vt:lpstr>
      <vt:lpstr>Branches of power engineering</vt:lpstr>
      <vt:lpstr>Branches of power engineering</vt:lpstr>
      <vt:lpstr>Branches of power engineering</vt:lpstr>
      <vt:lpstr>Branches of power engineering</vt:lpstr>
      <vt:lpstr>Branches of power engineering</vt:lpstr>
      <vt:lpstr>Branches of power engineering</vt:lpstr>
      <vt:lpstr>Branches of power engineering</vt:lpstr>
      <vt:lpstr>Job positions</vt:lpstr>
      <vt:lpstr>Useful software</vt:lpstr>
      <vt:lpstr>Useful software</vt:lpstr>
      <vt:lpstr>Useful software</vt:lpstr>
      <vt:lpstr>Useful software</vt:lpstr>
      <vt:lpstr>Useful software</vt:lpstr>
      <vt:lpstr>Useful software</vt:lpstr>
      <vt:lpstr>Useful software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UUT83</cp:lastModifiedBy>
  <cp:revision>167</cp:revision>
  <dcterms:created xsi:type="dcterms:W3CDTF">2016-10-24T19:40:55Z</dcterms:created>
  <dcterms:modified xsi:type="dcterms:W3CDTF">2024-12-02T12:33:02Z</dcterms:modified>
</cp:coreProperties>
</file>